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9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ype="http://schemas.openxmlformats.org/officeDocument/2006/relationships/presProps" Target="presProps.xml"/>  <Relationship Id="rId26" Type="http://schemas.openxmlformats.org/officeDocument/2006/relationships/viewProps" Target="viewProps.xml"/>  <Relationship Id="rId27" Type="http://schemas.openxmlformats.org/officeDocument/2006/relationships/theme" Target="theme/theme1.xml"/>  <Relationship Id="rId28" Type="http://schemas.openxmlformats.org/officeDocument/2006/relationships/tableStyles" Target="tableStyles.xml"/>  <Relationship Id="rId29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 FeaturesFully managed infrastructure for building, training, and deploying ML models at scale45.Support for both built-in algorithms and custom algorithms (via Docker containers)4.One-click model deployment for fast and easy productionization4.Integration with various AWS services (S3, EC2, EMR, Kinesis, Redshift, CloudWatch)5.Development EnvironmentSageMaker Studio: A web-based IDE for all ML development activities, including notebooks, experiment management, debugging, and model drift detection-all in one visual interfaceData PreparationSageMaker Data Wrangler: Visual tool for data preparation, feature engineering, and cleaning.SageMaker Ground Truth: Data labeling service using human annotators or automated workflowsModel Building and TrainingManaged Jupyter notebooks for scalable, infrastructure-free experimentation.Distributed data parallelism for efficient large-scale deep learning training.Hyperparameter tuning (Automatic Model Tuning) to find the best model configurationAutomation and ProductivitySageMaker Autopilot: Automates building, tuning, and deploying models from tabular dataFeature ManagementSageMaker Feature Store: Centralized repository to store, update, retrieve, and share ML features for both training and inference, ensuring feature consistency and standardization.Model Deployment and ManagementOne-click deployment to production endpoints.SageMaker Model Registry: Centralized model repository for versioning and governance.SageMaker Edge Manager: Manage, optimize, and monitor models on edge devices.SageMaker Neo: Optimizes models for deployment on edge devices without accuracy loss.Workflow OrchestrationSageMaker Pipelines: Managed CI/CD service for automating end-to-end ML workflows4.Monitoring and MaintenanceSageMaker Model Monitor: Detects data drift and model performance degradation in production4.Additional FeaturesLocal Mode: Test and deploy models locally using the SageMaker SDK4.Integration with Spark ML, Scikit-learn, and other ML frameworks1.Support for k-fold validation and other evaluation techniques5.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AWS Step Functions: Orchestrates the workflow.AWS Lambda: Runs serverless code at each processing step.Amazon S3: Stores audio files.Amazon Transcribe: Converts audio to text.Amazon Comprehend: Extracts entities and key phrases from text.Amazon Elasticsearch Service (Amazon ES): Indexes and stores processed data for search and analytics.Amazon Cognito: Authenticates users.Kibana: Visualizes and builds dashboards from the indexed data.AWS Step Functions is a serverless orchestration service that lets you coordinate multiple AWS services into automated workflows, also known as state machines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Amazon S3: Stores input files for localization.Translation Memory: A database of previously translated content, used for fuzzy matching and improving consistency.Fuzzy Matching Service: Finds similar translations in the translation memory.AWS Lambda: Automates updates, such as updating parallel data monthly.Amazon Translate: Provides machine translation, using custom terminology and parallel data.Post Editing: Human editors improve machine translations, with options for light or premium editing.Language Quality Service: Performs quality assurance to ensure translation quality.Translation Memory (Database): Stores updated translations, tracking quality and penalties for edits.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1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media/image1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1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media/image2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media/image2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media/image2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2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eac5ed4-e658-4cbe-b22b-6b5cde519de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6814adf-7883-4722-a571-f0b1cd099861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d46e46b2-08b8-4aab-a38e-0085ff61867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eba03531-db99-4754-aeea-f2b2bc91fca4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0d6469a-6b9d-46db-9e89-29734e679e9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5d3195f-3ca1-43fd-ab9b-3722df5b97d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5a52ba4-39a5-45fc-9cfa-2f1ac9522d6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225701bb-6bf9-4b50-af4c-84fd198e934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1dabf4c-fc5e-42f0-ad07-97041c6ea169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6047e37-6f77-4f11-b0d8-438e2d18716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30a6769-e206-4381-ada8-4d4a9c0a6a8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18f1f17-daf8-4099-9883-b52a34edcf68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22a22a2-0908-4885-ba5e-6145fc1c836e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bee65da-ecca-4941-9658-b1745bd4a90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13c220e-e315-4acf-9fa7-a757325a18a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2723b93-1aa5-4ccf-908d-dfcd52955d9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01817fa-8d98-449f-85e6-7946f03fe892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9da50f8-2de8-4dcf-b315-e46b31321fd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19e45bee-fe1d-4198-91ca-2863ea54019a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569b415-a187-478f-8e17-d3b3c149a7d3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f90a7c14-b69e-4530-bcdb-0e6f6a16439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ce4dd4cb-2387-49b6-b8fe-b0aea7770e7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f4057f69-2550-4311-af85-48493adf019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2025-05-04T00:22:59.653Z</dcterms:created>
  <dcterms:modified xsi:type="dcterms:W3CDTF">2025-05-04T00:22:59.653Z</dcterms:modified>
</cp:coreProperties>
</file>